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5A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22"/>
    <p:restoredTop sz="94678"/>
  </p:normalViewPr>
  <p:slideViewPr>
    <p:cSldViewPr snapToGrid="0" snapToObjects="1">
      <p:cViewPr varScale="1">
        <p:scale>
          <a:sx n="64" d="100"/>
          <a:sy n="64" d="100"/>
        </p:scale>
        <p:origin x="6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D4658-FC5F-4C4A-9C84-93B50C1C7551}" type="datetimeFigureOut">
              <a:rPr kumimoji="1" lang="ko-Kore-KR" altLang="en-US" smtClean="0"/>
              <a:t>07/04/2023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15171-4215-3B44-8B01-66F7807E094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2612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06A9B-73EE-374E-B75F-D1FC806240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kumimoji="1" lang="en-US" altLang="ko-KR" dirty="0"/>
              <a:t>Quantum Computation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8064F4-5750-ED45-A7D7-0278AD07E2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71313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ko-Kore-KR" dirty="0"/>
              <a:t>Information</a:t>
            </a:r>
            <a:endParaRPr kumimoji="1" lang="ko-Kore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0DFBE24-706B-3849-8E2C-E747F7284C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16693" y="6272344"/>
            <a:ext cx="1575307" cy="58561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346A5E3-DE67-CF45-B214-E5ED4B744525}"/>
              </a:ext>
            </a:extLst>
          </p:cNvPr>
          <p:cNvSpPr/>
          <p:nvPr userDrawn="1"/>
        </p:nvSpPr>
        <p:spPr>
          <a:xfrm flipV="1">
            <a:off x="849086" y="3536580"/>
            <a:ext cx="10493828" cy="57564"/>
          </a:xfrm>
          <a:prstGeom prst="rect">
            <a:avLst/>
          </a:prstGeom>
          <a:gradFill flip="none" rotWithShape="1">
            <a:gsLst>
              <a:gs pos="3000">
                <a:schemeClr val="accent4">
                  <a:lumMod val="67000"/>
                </a:schemeClr>
              </a:gs>
              <a:gs pos="30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날짜 개체 틀 3">
            <a:extLst>
              <a:ext uri="{FF2B5EF4-FFF2-40B4-BE49-F238E27FC236}">
                <a16:creationId xmlns:a16="http://schemas.microsoft.com/office/drawing/2014/main" id="{BF726D34-CE78-FB48-9310-F607C119D2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638" y="6576930"/>
            <a:ext cx="2743200" cy="365125"/>
          </a:xfrm>
        </p:spPr>
        <p:txBody>
          <a:bodyPr/>
          <a:lstStyle>
            <a:lvl1pPr>
              <a:defRPr sz="1100"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99417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B477B9-9600-F24D-8231-115DEF1F6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158CE5-7BF9-5747-A469-B535A8B39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4EA9D4-5B3D-C044-80D4-0F5BE4508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70ADC5-BD4B-714B-A771-19742DEEF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BF5E6E-1701-4645-82E3-B0157E1EB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57484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D8C011-F657-C74E-A587-D84CE12B10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936A53-B1C9-BD4B-AC85-6159B8C49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CF7CAC-5578-2A43-882E-FB018E847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A5DA0E-B11E-E94A-A4C7-BB95893AC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360B78-D008-D040-8E01-45D43075D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4456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A246B0-1F0C-5B47-B886-8E5784ABDF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44" y="156580"/>
            <a:ext cx="12021312" cy="893542"/>
          </a:xfrm>
        </p:spPr>
        <p:txBody>
          <a:bodyPr/>
          <a:lstStyle>
            <a:lvl1pPr>
              <a:defRPr>
                <a:ln>
                  <a:noFill/>
                </a:ln>
                <a:latin typeface="Tahoma" panose="020B0604030504040204" pitchFamily="34" charset="0"/>
                <a:ea typeface="AppleMyungjo" pitchFamily="2" charset="-127"/>
                <a:cs typeface="Tahoma" panose="020B0604030504040204" pitchFamily="34" charset="0"/>
              </a:defRPr>
            </a:lvl1pPr>
          </a:lstStyle>
          <a:p>
            <a:r>
              <a:rPr kumimoji="1" lang="en-US" altLang="ko-KR" dirty="0"/>
              <a:t>Quantum Information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68FAAA-33BF-C644-8E88-5CA97C2FE07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344" y="1226525"/>
            <a:ext cx="12021312" cy="4950438"/>
          </a:xfrm>
        </p:spPr>
        <p:txBody>
          <a:bodyPr/>
          <a:lstStyle>
            <a:lvl1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kumimoji="1" lang="en-US" altLang="ko-KR" dirty="0"/>
              <a:t>Alpha</a:t>
            </a:r>
            <a:endParaRPr kumimoji="1" lang="ko-KR" altLang="en-US" dirty="0"/>
          </a:p>
          <a:p>
            <a:pPr lvl="1"/>
            <a:r>
              <a:rPr kumimoji="1" lang="en-US" altLang="ko-KR" dirty="0"/>
              <a:t>Beta</a:t>
            </a:r>
            <a:endParaRPr kumimoji="1" lang="ko-KR" altLang="en-US" dirty="0"/>
          </a:p>
          <a:p>
            <a:pPr lvl="2"/>
            <a:r>
              <a:rPr kumimoji="1" lang="en-US" altLang="ko-KR" dirty="0"/>
              <a:t>gamma</a:t>
            </a:r>
            <a:endParaRPr kumimoji="1" lang="ko-KR" altLang="en-US" dirty="0"/>
          </a:p>
          <a:p>
            <a:pPr lvl="3"/>
            <a:r>
              <a:rPr kumimoji="1" lang="en-US" altLang="ko-KR" dirty="0"/>
              <a:t>delta</a:t>
            </a:r>
            <a:endParaRPr kumimoji="1" lang="ko-KR" altLang="en-US" dirty="0"/>
          </a:p>
          <a:p>
            <a:pPr lvl="4"/>
            <a:r>
              <a:rPr kumimoji="1" lang="en-US" altLang="ko-Kore-KR" dirty="0"/>
              <a:t>echo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268D88-2347-1C4B-885D-F3C96070A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638" y="6576930"/>
            <a:ext cx="2743200" cy="365125"/>
          </a:xfrm>
        </p:spPr>
        <p:txBody>
          <a:bodyPr/>
          <a:lstStyle>
            <a:lvl1pPr>
              <a:defRPr sz="1100"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776454-015F-C44F-8B77-99C3B1AA3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76930"/>
            <a:ext cx="4114800" cy="365125"/>
          </a:xfrm>
        </p:spPr>
        <p:txBody>
          <a:bodyPr/>
          <a:lstStyle>
            <a:lvl1pPr>
              <a:defRPr sz="1100"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D75B35-E744-C54F-9B61-3B659F51C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7457" y="6576930"/>
            <a:ext cx="2743200" cy="365125"/>
          </a:xfrm>
        </p:spPr>
        <p:txBody>
          <a:bodyPr/>
          <a:lstStyle>
            <a:lvl1pPr>
              <a:defRPr sz="1100"/>
            </a:lvl1pPr>
          </a:lstStyle>
          <a:p>
            <a:fld id="{349957B0-7186-3A41-9683-4408E569AF62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A29478E-F01D-F344-8B60-711909465BD4}"/>
              </a:ext>
            </a:extLst>
          </p:cNvPr>
          <p:cNvSpPr/>
          <p:nvPr userDrawn="1"/>
        </p:nvSpPr>
        <p:spPr>
          <a:xfrm flipV="1">
            <a:off x="85344" y="1098223"/>
            <a:ext cx="12021312" cy="73351"/>
          </a:xfrm>
          <a:prstGeom prst="rect">
            <a:avLst/>
          </a:prstGeom>
          <a:gradFill flip="none" rotWithShape="1">
            <a:gsLst>
              <a:gs pos="3000">
                <a:srgbClr val="B05A16"/>
              </a:gs>
              <a:gs pos="30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500965-AC5B-8146-BCD2-F1D125DFEA12}"/>
              </a:ext>
            </a:extLst>
          </p:cNvPr>
          <p:cNvSpPr/>
          <p:nvPr userDrawn="1"/>
        </p:nvSpPr>
        <p:spPr>
          <a:xfrm flipV="1">
            <a:off x="0" y="6624470"/>
            <a:ext cx="12192000" cy="45719"/>
          </a:xfrm>
          <a:prstGeom prst="rect">
            <a:avLst/>
          </a:prstGeom>
          <a:gradFill>
            <a:gsLst>
              <a:gs pos="3000">
                <a:srgbClr val="B05A16"/>
              </a:gs>
              <a:gs pos="30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0887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E9361-1B25-3E4D-8F14-C40A68F59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A7FC9D-CF7D-B444-BFB2-686E3B55D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D2ADAA-D87B-544F-8E08-45EEA69E0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302BF7-58FF-AC4C-9BAC-188C4E82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A4C09A-97BD-BB48-9D38-30A899AC1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27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D31B24-5897-D74D-AC6E-E4076A3C5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78FC8A-D33C-1243-884C-4E1EE40D91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042B07-0B30-5B43-85D5-2F7BA9268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BCC648-EA4F-CF4D-847A-3B4724B98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14D836-56B2-9A4B-A0E5-E56E41C76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AECA3E-C4C6-E248-9D89-7FC51EF1E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90333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1E660B-FF51-ED43-A303-45CE55679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26D1B6-8344-9343-8A7C-84459B4B2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FF3A95-C386-3F41-8B6D-2596E40B9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247409-EBE1-D540-8ED3-1E1D0F4338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FD326-9E8A-604D-82EF-3328449A3D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60DE9B-8F28-F643-9F01-4CD8BF63D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3C6E692-EB86-7C4C-8676-DCFBE5C0A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2E16F07-ED7B-CC4C-AB09-33AB99D4B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63003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94485D-0343-FC46-9A7D-A62B48D6A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9A4B9A-4017-3741-9829-8BA909D8C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9AE44D-203C-0543-9AEC-11A4E92FA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C1BFB1-7826-6447-97B9-EEBAABB0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4446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400FF4-E11C-D143-92BB-F7C97D850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C154CC-F887-7640-9238-954898438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C666C9-CDE7-4E4F-8BB6-76087060A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1784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232948-E924-544F-A971-B8D82C093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876E6-693C-F646-BABE-5F0DCB607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731560-BA43-024C-8758-B7FA1284C8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804CC8-5B52-0D4A-8914-4A0CC713D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832E4C-CC93-0247-8C5A-B7AE7285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6D84FF-F7FC-3F41-9755-BA4957D2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00112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1262F7-8AE9-C74C-A6A1-B584008D3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678DB9A-A3FA-0640-B214-F98CF7887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1BAB901-5799-F74E-AC42-2DDBF9A4F5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B3FDA9-AF6C-EE4E-8A2B-4E3EB57D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5FF613-D1D9-E34F-A130-4310AACA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42FFA2-F93C-4C49-9CA8-CDE1C073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9305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6C24E7-4B6E-D747-971D-AF787CAB6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6FC31-A521-9241-BA89-FFB139EC3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848BB5-4F42-5D42-BAA9-C89AD71E41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ACBE59-C9D6-D144-97BF-17DF6DFA2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D08B9-5F3D-864E-BC0B-F87F8DC040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386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9A307-9213-DF47-9F91-8963C17C02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ore-KR"/>
              <a:t>PMOD2BNC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DB62E8-D6A6-3546-A06C-9D07F173DB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ore-KR"/>
              <a:t>ArtyS7 Peripheral PCB Design</a:t>
            </a:r>
            <a:endParaRPr kumimoji="1" lang="ko-Kore-KR" alt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9FCE610-493D-3041-BFFA-B731EA7A4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87095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5D72E9-7474-8B3A-BBE3-32C01BF5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In 3D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C32297-7BB1-B985-C8D6-148455A73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94B707-19DD-831E-890D-E4C56BE75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10</a:t>
            </a:fld>
            <a:endParaRPr kumimoji="1" lang="ko-Kore-KR" altLang="en-US"/>
          </a:p>
        </p:txBody>
      </p:sp>
      <p:pic>
        <p:nvPicPr>
          <p:cNvPr id="9" name="내용 개체 틀 8" descr="텍스트, 스크린샷, 다채로움, 그래픽 디자인이(가) 표시된 사진&#10;&#10;자동 생성된 설명">
            <a:extLst>
              <a:ext uri="{FF2B5EF4-FFF2-40B4-BE49-F238E27FC236}">
                <a16:creationId xmlns:a16="http://schemas.microsoft.com/office/drawing/2014/main" id="{8124B8D0-C153-3789-AA19-4036F897AE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4406" y="1227138"/>
            <a:ext cx="9283187" cy="4949825"/>
          </a:xfrm>
        </p:spPr>
      </p:pic>
    </p:spTree>
    <p:extLst>
      <p:ext uri="{BB962C8B-B14F-4D97-AF65-F5344CB8AC3E}">
        <p14:creationId xmlns:p14="http://schemas.microsoft.com/office/powerpoint/2010/main" val="1388194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BEEDD-F929-1D5F-9E4B-2278B5F8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ToDo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78D5F8-AB62-19FD-8BE4-3D3187FE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016A9A-0B57-06F2-7E8D-CB193E999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11</a:t>
            </a:fld>
            <a:endParaRPr kumimoji="1" lang="ko-Kore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6410E9A-72D7-F8B6-9BE6-F42CB3919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" y="1392458"/>
            <a:ext cx="4158665" cy="11022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/>
              <a:t>Delay tuning</a:t>
            </a:r>
          </a:p>
          <a:p>
            <a:pPr marL="0" indent="0">
              <a:buNone/>
            </a:pPr>
            <a:r>
              <a:rPr lang="en-US" altLang="ko-KR"/>
              <a:t>PCB thickness</a:t>
            </a:r>
            <a:r>
              <a:rPr lang="ko-KR" altLang="en-US"/>
              <a:t> </a:t>
            </a:r>
            <a:r>
              <a:rPr lang="en-US" altLang="ko-KR"/>
              <a:t>setting</a:t>
            </a:r>
          </a:p>
        </p:txBody>
      </p:sp>
    </p:spTree>
    <p:extLst>
      <p:ext uri="{BB962C8B-B14F-4D97-AF65-F5344CB8AC3E}">
        <p14:creationId xmlns:p14="http://schemas.microsoft.com/office/powerpoint/2010/main" val="1972156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C0CC4C-B33A-DEF9-8A7E-6A859BB67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Used</a:t>
            </a:r>
            <a:r>
              <a:rPr lang="ko-KR" altLang="en-US"/>
              <a:t> </a:t>
            </a:r>
            <a:r>
              <a:rPr lang="en-US" altLang="ko-KR"/>
              <a:t>Tools &amp; Referenced board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08C62A-57DE-0676-45F2-E87A969BE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" y="5964458"/>
            <a:ext cx="4158665" cy="893542"/>
          </a:xfrm>
        </p:spPr>
        <p:txBody>
          <a:bodyPr/>
          <a:lstStyle/>
          <a:p>
            <a:pPr marL="0" indent="0">
              <a:buNone/>
            </a:pPr>
            <a:r>
              <a:rPr lang="en-US" altLang="ko-KR"/>
              <a:t>Cadence Orcad 16.6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2B8F19-CE0F-9A37-F10A-EC4AE4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BF32D5-D223-B964-0516-58A0E7CC3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2</a:t>
            </a:fld>
            <a:endParaRPr kumimoji="1" lang="ko-Kore-KR" altLang="en-US"/>
          </a:p>
        </p:txBody>
      </p:sp>
      <p:pic>
        <p:nvPicPr>
          <p:cNvPr id="1026" name="Picture 2" descr="Cadence OrCAD Capture CIS : 컴퍼원 ComperOne">
            <a:extLst>
              <a:ext uri="{FF2B5EF4-FFF2-40B4-BE49-F238E27FC236}">
                <a16:creationId xmlns:a16="http://schemas.microsoft.com/office/drawing/2014/main" id="{751A9F42-25FA-5B7E-E283-220AEDBCD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" y="1226525"/>
            <a:ext cx="4644887" cy="464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C1D668F-2B88-3BDE-41D0-C6B4FF549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1972" y="1552449"/>
            <a:ext cx="6488685" cy="3993037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AF574BCC-82BE-E476-F4A4-940AE2CE2892}"/>
              </a:ext>
            </a:extLst>
          </p:cNvPr>
          <p:cNvSpPr txBox="1">
            <a:spLocks/>
          </p:cNvSpPr>
          <p:nvPr/>
        </p:nvSpPr>
        <p:spPr>
          <a:xfrm>
            <a:off x="5281972" y="5964458"/>
            <a:ext cx="4158665" cy="893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/>
              <a:t>M-labs TTL board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518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ADEBB8-E7B7-A0E5-C1B5-9A573DEC1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Difference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2D0906-8634-E78C-C39B-D4259A6D1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E471E0-A375-F75D-B635-B46578CA7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3</a:t>
            </a:fld>
            <a:endParaRPr kumimoji="1" lang="ko-Kore-KR" alt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BCB474A1-141C-7399-624F-F150D67DE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8647994"/>
              </p:ext>
            </p:extLst>
          </p:nvPr>
        </p:nvGraphicFramePr>
        <p:xfrm>
          <a:off x="596348" y="2272894"/>
          <a:ext cx="10764078" cy="285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1020">
                  <a:extLst>
                    <a:ext uri="{9D8B030D-6E8A-4147-A177-3AD203B41FA5}">
                      <a16:colId xmlns:a16="http://schemas.microsoft.com/office/drawing/2014/main" val="1363631952"/>
                    </a:ext>
                  </a:extLst>
                </a:gridCol>
                <a:gridCol w="4027832">
                  <a:extLst>
                    <a:ext uri="{9D8B030D-6E8A-4147-A177-3AD203B41FA5}">
                      <a16:colId xmlns:a16="http://schemas.microsoft.com/office/drawing/2014/main" val="3626432741"/>
                    </a:ext>
                  </a:extLst>
                </a:gridCol>
                <a:gridCol w="4045226">
                  <a:extLst>
                    <a:ext uri="{9D8B030D-6E8A-4147-A177-3AD203B41FA5}">
                      <a16:colId xmlns:a16="http://schemas.microsoft.com/office/drawing/2014/main" val="32010592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QuIQCL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M-labs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079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IO impedance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50/High Z Selectable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50/High Z Selectable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61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Output Voltage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3.3/5 V Selectable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5V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5502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Maximum Data Rate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~100MHz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~100MHz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557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Supply Voltage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3.3V from FPGA</a:t>
                      </a:r>
                    </a:p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12V from External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12V from Kasli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972026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Output Port Type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BNC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BNC/SMA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208407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Isolation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Yes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Yes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02424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3187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E37D60-B308-0FA0-5B28-5181D79C1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Simplified Architecture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EB293-9270-876C-815B-349AA2260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C189AB9-7831-A24F-85F3-512E3F7D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4</a:t>
            </a:fld>
            <a:endParaRPr kumimoji="1" lang="ko-Kore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238F0BC-204B-554B-68A9-480646B840A5}"/>
              </a:ext>
            </a:extLst>
          </p:cNvPr>
          <p:cNvSpPr/>
          <p:nvPr/>
        </p:nvSpPr>
        <p:spPr>
          <a:xfrm>
            <a:off x="4850400" y="2482168"/>
            <a:ext cx="1987826" cy="13318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Isolator</a:t>
            </a:r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CD18A4C0-BD95-49D7-7562-F3ABE7F470C8}"/>
              </a:ext>
            </a:extLst>
          </p:cNvPr>
          <p:cNvSpPr/>
          <p:nvPr/>
        </p:nvSpPr>
        <p:spPr>
          <a:xfrm rot="5400000">
            <a:off x="7732747" y="3224992"/>
            <a:ext cx="1053547" cy="89354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EF485AD7-4773-4B81-0169-9D2961896D8F}"/>
              </a:ext>
            </a:extLst>
          </p:cNvPr>
          <p:cNvSpPr/>
          <p:nvPr/>
        </p:nvSpPr>
        <p:spPr>
          <a:xfrm rot="16200000">
            <a:off x="7732747" y="3927570"/>
            <a:ext cx="1053547" cy="89354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E15D8C2A-3F06-C2CB-C197-C7AEF3605C73}"/>
              </a:ext>
            </a:extLst>
          </p:cNvPr>
          <p:cNvCxnSpPr>
            <a:stCxn id="6" idx="3"/>
            <a:endCxn id="7" idx="3"/>
          </p:cNvCxnSpPr>
          <p:nvPr/>
        </p:nvCxnSpPr>
        <p:spPr>
          <a:xfrm>
            <a:off x="6838226" y="3148090"/>
            <a:ext cx="974524" cy="52367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1CEE899C-07B2-6393-7D9B-51FFC35A8511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6838226" y="3148090"/>
            <a:ext cx="974524" cy="1226251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9B68AC36-B883-9A6F-537A-21BB896767D7}"/>
              </a:ext>
            </a:extLst>
          </p:cNvPr>
          <p:cNvCxnSpPr>
            <a:cxnSpLocks/>
            <a:endCxn id="8" idx="3"/>
          </p:cNvCxnSpPr>
          <p:nvPr/>
        </p:nvCxnSpPr>
        <p:spPr>
          <a:xfrm rot="10800000" flipV="1">
            <a:off x="8706293" y="3847567"/>
            <a:ext cx="974523" cy="52677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6EA52AB7-803D-5CE3-87B8-D2FE063A54FC}"/>
              </a:ext>
            </a:extLst>
          </p:cNvPr>
          <p:cNvCxnSpPr>
            <a:cxnSpLocks/>
            <a:endCxn id="7" idx="0"/>
          </p:cNvCxnSpPr>
          <p:nvPr/>
        </p:nvCxnSpPr>
        <p:spPr>
          <a:xfrm rot="10800000">
            <a:off x="8706293" y="3671765"/>
            <a:ext cx="974523" cy="175803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246E7F5-32BC-6F3E-5857-D4B2B13270A0}"/>
              </a:ext>
            </a:extLst>
          </p:cNvPr>
          <p:cNvSpPr/>
          <p:nvPr/>
        </p:nvSpPr>
        <p:spPr>
          <a:xfrm>
            <a:off x="4850400" y="4479933"/>
            <a:ext cx="1987826" cy="13318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Isolator</a:t>
            </a:r>
            <a:endParaRPr lang="ko-KR" altLang="en-US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8E5AFCC9-6A80-5990-B1AE-B085334798A8}"/>
              </a:ext>
            </a:extLst>
          </p:cNvPr>
          <p:cNvCxnSpPr>
            <a:cxnSpLocks/>
            <a:stCxn id="33" idx="3"/>
            <a:endCxn id="8" idx="0"/>
          </p:cNvCxnSpPr>
          <p:nvPr/>
        </p:nvCxnSpPr>
        <p:spPr>
          <a:xfrm flipV="1">
            <a:off x="6838226" y="4374341"/>
            <a:ext cx="974524" cy="77151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10FB0A3F-53B1-0AD0-CF83-D183E7653C22}"/>
              </a:ext>
            </a:extLst>
          </p:cNvPr>
          <p:cNvCxnSpPr>
            <a:cxnSpLocks/>
            <a:stCxn id="33" idx="3"/>
            <a:endCxn id="7" idx="3"/>
          </p:cNvCxnSpPr>
          <p:nvPr/>
        </p:nvCxnSpPr>
        <p:spPr>
          <a:xfrm flipV="1">
            <a:off x="6838226" y="3671764"/>
            <a:ext cx="974524" cy="1474091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8700F7B8-05FA-A7BC-D962-88A6D4C12AF1}"/>
              </a:ext>
            </a:extLst>
          </p:cNvPr>
          <p:cNvSpPr/>
          <p:nvPr/>
        </p:nvSpPr>
        <p:spPr>
          <a:xfrm rot="5400000">
            <a:off x="6338065" y="2975413"/>
            <a:ext cx="389498" cy="339153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이등변 삼각형 40">
            <a:extLst>
              <a:ext uri="{FF2B5EF4-FFF2-40B4-BE49-F238E27FC236}">
                <a16:creationId xmlns:a16="http://schemas.microsoft.com/office/drawing/2014/main" id="{3091AF26-1ED5-82EB-BCBF-F25B19AFB5CB}"/>
              </a:ext>
            </a:extLst>
          </p:cNvPr>
          <p:cNvSpPr/>
          <p:nvPr/>
        </p:nvSpPr>
        <p:spPr>
          <a:xfrm rot="16200000">
            <a:off x="6338065" y="4976279"/>
            <a:ext cx="389498" cy="339153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A21590E9-0B6D-B859-98F1-834F48DD173F}"/>
              </a:ext>
            </a:extLst>
          </p:cNvPr>
          <p:cNvGrpSpPr/>
          <p:nvPr/>
        </p:nvGrpSpPr>
        <p:grpSpPr>
          <a:xfrm>
            <a:off x="1228691" y="3148090"/>
            <a:ext cx="3621709" cy="1997765"/>
            <a:chOff x="1228691" y="2763079"/>
            <a:chExt cx="3621709" cy="1997765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DF9138C2-ED10-8086-ED45-3AC8CE881648}"/>
                </a:ext>
              </a:extLst>
            </p:cNvPr>
            <p:cNvSpPr/>
            <p:nvPr/>
          </p:nvSpPr>
          <p:spPr>
            <a:xfrm>
              <a:off x="3369469" y="3081130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F917F36F-92E4-CD5B-609F-BBD362BF7644}"/>
                </a:ext>
              </a:extLst>
            </p:cNvPr>
            <p:cNvSpPr/>
            <p:nvPr/>
          </p:nvSpPr>
          <p:spPr>
            <a:xfrm>
              <a:off x="3369469" y="3889298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8E830718-6D0F-F16B-7EB3-5F06E61612FF}"/>
                </a:ext>
              </a:extLst>
            </p:cNvPr>
            <p:cNvSpPr/>
            <p:nvPr/>
          </p:nvSpPr>
          <p:spPr>
            <a:xfrm>
              <a:off x="2631396" y="3081130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7A2969C-9722-B5C2-269A-24A9E0023B14}"/>
                </a:ext>
              </a:extLst>
            </p:cNvPr>
            <p:cNvSpPr/>
            <p:nvPr/>
          </p:nvSpPr>
          <p:spPr>
            <a:xfrm>
              <a:off x="2631396" y="3889298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1" name="연결선: 꺾임 50">
              <a:extLst>
                <a:ext uri="{FF2B5EF4-FFF2-40B4-BE49-F238E27FC236}">
                  <a16:creationId xmlns:a16="http://schemas.microsoft.com/office/drawing/2014/main" id="{1D3379AF-156E-A44D-CE4D-F1A9064E6206}"/>
                </a:ext>
              </a:extLst>
            </p:cNvPr>
            <p:cNvCxnSpPr>
              <a:stCxn id="46" idx="6"/>
              <a:endCxn id="6" idx="1"/>
            </p:cNvCxnSpPr>
            <p:nvPr/>
          </p:nvCxnSpPr>
          <p:spPr>
            <a:xfrm flipV="1">
              <a:off x="3569229" y="2763079"/>
              <a:ext cx="1281171" cy="420863"/>
            </a:xfrm>
            <a:prstGeom prst="bentConnector3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연결선: 꺾임 52">
              <a:extLst>
                <a:ext uri="{FF2B5EF4-FFF2-40B4-BE49-F238E27FC236}">
                  <a16:creationId xmlns:a16="http://schemas.microsoft.com/office/drawing/2014/main" id="{237E9DFF-E9E8-C259-E1C2-839D1C165DEF}"/>
                </a:ext>
              </a:extLst>
            </p:cNvPr>
            <p:cNvCxnSpPr>
              <a:stCxn id="47" idx="6"/>
              <a:endCxn id="33" idx="1"/>
            </p:cNvCxnSpPr>
            <p:nvPr/>
          </p:nvCxnSpPr>
          <p:spPr>
            <a:xfrm>
              <a:off x="3569229" y="3992110"/>
              <a:ext cx="1281171" cy="768734"/>
            </a:xfrm>
            <a:prstGeom prst="bentConnector3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왼쪽 중괄호 53">
              <a:extLst>
                <a:ext uri="{FF2B5EF4-FFF2-40B4-BE49-F238E27FC236}">
                  <a16:creationId xmlns:a16="http://schemas.microsoft.com/office/drawing/2014/main" id="{879030F6-4A54-00BB-9EFF-038F5219C22E}"/>
                </a:ext>
              </a:extLst>
            </p:cNvPr>
            <p:cNvSpPr/>
            <p:nvPr/>
          </p:nvSpPr>
          <p:spPr>
            <a:xfrm>
              <a:off x="2206282" y="3194161"/>
              <a:ext cx="430932" cy="790000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4A9F3F39-2F85-6BB3-B767-F7356AD226A2}"/>
                </a:ext>
              </a:extLst>
            </p:cNvPr>
            <p:cNvCxnSpPr>
              <a:stCxn id="54" idx="1"/>
            </p:cNvCxnSpPr>
            <p:nvPr/>
          </p:nvCxnSpPr>
          <p:spPr>
            <a:xfrm flipH="1">
              <a:off x="1228691" y="3589161"/>
              <a:ext cx="977591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50E435FF-88DE-563F-42A4-B701001F684B}"/>
                </a:ext>
              </a:extLst>
            </p:cNvPr>
            <p:cNvCxnSpPr>
              <a:stCxn id="48" idx="0"/>
            </p:cNvCxnSpPr>
            <p:nvPr/>
          </p:nvCxnSpPr>
          <p:spPr>
            <a:xfrm flipV="1">
              <a:off x="2731276" y="2849078"/>
              <a:ext cx="638193" cy="232052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DA9810EB-FACE-3A19-4875-8415758F18E2}"/>
                </a:ext>
              </a:extLst>
            </p:cNvPr>
            <p:cNvCxnSpPr>
              <a:stCxn id="49" idx="0"/>
              <a:endCxn id="47" idx="0"/>
            </p:cNvCxnSpPr>
            <p:nvPr/>
          </p:nvCxnSpPr>
          <p:spPr>
            <a:xfrm>
              <a:off x="2731276" y="3889298"/>
              <a:ext cx="738073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54BD473-1CEE-AA6C-24EA-27942CC970C4}"/>
              </a:ext>
            </a:extLst>
          </p:cNvPr>
          <p:cNvCxnSpPr/>
          <p:nvPr/>
        </p:nvCxnSpPr>
        <p:spPr>
          <a:xfrm>
            <a:off x="5864191" y="1746672"/>
            <a:ext cx="0" cy="4870174"/>
          </a:xfrm>
          <a:prstGeom prst="line">
            <a:avLst/>
          </a:prstGeom>
          <a:ln w="1905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BC2EE3C-91D5-CA2D-0902-CD47ED346D82}"/>
              </a:ext>
            </a:extLst>
          </p:cNvPr>
          <p:cNvSpPr/>
          <p:nvPr/>
        </p:nvSpPr>
        <p:spPr>
          <a:xfrm>
            <a:off x="9680816" y="3579172"/>
            <a:ext cx="675967" cy="526775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BNC</a:t>
            </a:r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2FA9356-0056-36F9-310D-6C05B5D60FCA}"/>
              </a:ext>
            </a:extLst>
          </p:cNvPr>
          <p:cNvSpPr/>
          <p:nvPr/>
        </p:nvSpPr>
        <p:spPr>
          <a:xfrm rot="5400000">
            <a:off x="129863" y="3651182"/>
            <a:ext cx="1548837" cy="6459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molex pin</a:t>
            </a:r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A80BD74-38DE-40B2-F37E-79B9CAE0DE14}"/>
              </a:ext>
            </a:extLst>
          </p:cNvPr>
          <p:cNvSpPr txBox="1"/>
          <p:nvPr/>
        </p:nvSpPr>
        <p:spPr>
          <a:xfrm>
            <a:off x="7426899" y="1300621"/>
            <a:ext cx="1664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Voltage Select</a:t>
            </a:r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596BDBB-428A-4EBF-204A-921CBA1AC221}"/>
              </a:ext>
            </a:extLst>
          </p:cNvPr>
          <p:cNvSpPr txBox="1"/>
          <p:nvPr/>
        </p:nvSpPr>
        <p:spPr>
          <a:xfrm>
            <a:off x="2421748" y="1300621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SPDT</a:t>
            </a:r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3E0B65A7-E1BF-C909-A7DD-8A4978E31CEF}"/>
              </a:ext>
            </a:extLst>
          </p:cNvPr>
          <p:cNvSpPr/>
          <p:nvPr/>
        </p:nvSpPr>
        <p:spPr>
          <a:xfrm rot="5400000">
            <a:off x="9518891" y="4611111"/>
            <a:ext cx="90208" cy="9285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214205FB-C67C-E2BC-A44B-D7EF1AFB125A}"/>
              </a:ext>
            </a:extLst>
          </p:cNvPr>
          <p:cNvSpPr/>
          <p:nvPr/>
        </p:nvSpPr>
        <p:spPr>
          <a:xfrm rot="5400000">
            <a:off x="9518891" y="4277810"/>
            <a:ext cx="90208" cy="9285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D2D8D6CE-DCB1-09F8-CBCD-B6DA07F269BB}"/>
              </a:ext>
            </a:extLst>
          </p:cNvPr>
          <p:cNvCxnSpPr>
            <a:cxnSpLocks/>
            <a:stCxn id="70" idx="6"/>
          </p:cNvCxnSpPr>
          <p:nvPr/>
        </p:nvCxnSpPr>
        <p:spPr>
          <a:xfrm rot="16200000" flipH="1">
            <a:off x="9239482" y="5027155"/>
            <a:ext cx="649027" cy="1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0484A33E-9DC9-CC73-1EFD-E916309C49AD}"/>
              </a:ext>
            </a:extLst>
          </p:cNvPr>
          <p:cNvCxnSpPr>
            <a:cxnSpLocks/>
          </p:cNvCxnSpPr>
          <p:nvPr/>
        </p:nvCxnSpPr>
        <p:spPr>
          <a:xfrm rot="5400000" flipH="1">
            <a:off x="9343263" y="4081261"/>
            <a:ext cx="44146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B69A5962-8633-F498-79E1-058C5D49D75C}"/>
              </a:ext>
            </a:extLst>
          </p:cNvPr>
          <p:cNvCxnSpPr>
            <a:stCxn id="72" idx="0"/>
          </p:cNvCxnSpPr>
          <p:nvPr/>
        </p:nvCxnSpPr>
        <p:spPr>
          <a:xfrm rot="5400000" flipV="1">
            <a:off x="9518720" y="4415941"/>
            <a:ext cx="288197" cy="10479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E357EFF6-748E-154D-DDEA-B04AF01FB6E6}"/>
              </a:ext>
            </a:extLst>
          </p:cNvPr>
          <p:cNvSpPr/>
          <p:nvPr/>
        </p:nvSpPr>
        <p:spPr>
          <a:xfrm>
            <a:off x="9466646" y="5333641"/>
            <a:ext cx="185507" cy="526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이등변 삼각형 81">
            <a:extLst>
              <a:ext uri="{FF2B5EF4-FFF2-40B4-BE49-F238E27FC236}">
                <a16:creationId xmlns:a16="http://schemas.microsoft.com/office/drawing/2014/main" id="{E5F73872-0519-D64E-B501-655B4B8B5ECE}"/>
              </a:ext>
            </a:extLst>
          </p:cNvPr>
          <p:cNvSpPr/>
          <p:nvPr/>
        </p:nvSpPr>
        <p:spPr>
          <a:xfrm rot="10800000">
            <a:off x="9364154" y="6249986"/>
            <a:ext cx="389498" cy="339153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B6C1145C-F2BD-DAB4-33CE-13C449424F49}"/>
              </a:ext>
            </a:extLst>
          </p:cNvPr>
          <p:cNvCxnSpPr>
            <a:cxnSpLocks/>
            <a:stCxn id="80" idx="2"/>
            <a:endCxn id="82" idx="3"/>
          </p:cNvCxnSpPr>
          <p:nvPr/>
        </p:nvCxnSpPr>
        <p:spPr>
          <a:xfrm rot="5400000">
            <a:off x="9364367" y="6054953"/>
            <a:ext cx="389570" cy="497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15165A48-4380-5052-CC97-5E8E6C23E16F}"/>
              </a:ext>
            </a:extLst>
          </p:cNvPr>
          <p:cNvGrpSpPr/>
          <p:nvPr/>
        </p:nvGrpSpPr>
        <p:grpSpPr>
          <a:xfrm>
            <a:off x="6836560" y="2046508"/>
            <a:ext cx="2240658" cy="1235966"/>
            <a:chOff x="1228691" y="2763079"/>
            <a:chExt cx="3621709" cy="1997765"/>
          </a:xfrm>
        </p:grpSpPr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B081129E-6CF2-3D0A-1197-7F9291209061}"/>
                </a:ext>
              </a:extLst>
            </p:cNvPr>
            <p:cNvSpPr/>
            <p:nvPr/>
          </p:nvSpPr>
          <p:spPr>
            <a:xfrm>
              <a:off x="3369469" y="3081130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1C41D40E-E275-7E87-D700-F143F1143FC8}"/>
                </a:ext>
              </a:extLst>
            </p:cNvPr>
            <p:cNvSpPr/>
            <p:nvPr/>
          </p:nvSpPr>
          <p:spPr>
            <a:xfrm>
              <a:off x="3369469" y="3889298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14A01277-AF6A-8B53-B7BA-D3AF3CE3B5EB}"/>
                </a:ext>
              </a:extLst>
            </p:cNvPr>
            <p:cNvSpPr/>
            <p:nvPr/>
          </p:nvSpPr>
          <p:spPr>
            <a:xfrm>
              <a:off x="2631396" y="3081130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01A0B911-D2D6-0904-CCEE-02EF807DFC1D}"/>
                </a:ext>
              </a:extLst>
            </p:cNvPr>
            <p:cNvSpPr/>
            <p:nvPr/>
          </p:nvSpPr>
          <p:spPr>
            <a:xfrm>
              <a:off x="2631396" y="3889298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3E43B867-4924-B043-E65C-7A5B63A290ED}"/>
                </a:ext>
              </a:extLst>
            </p:cNvPr>
            <p:cNvCxnSpPr>
              <a:stCxn id="88" idx="6"/>
            </p:cNvCxnSpPr>
            <p:nvPr/>
          </p:nvCxnSpPr>
          <p:spPr>
            <a:xfrm flipV="1">
              <a:off x="3569229" y="2763079"/>
              <a:ext cx="1281171" cy="420863"/>
            </a:xfrm>
            <a:prstGeom prst="bentConnector3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연결선: 꺾임 92">
              <a:extLst>
                <a:ext uri="{FF2B5EF4-FFF2-40B4-BE49-F238E27FC236}">
                  <a16:creationId xmlns:a16="http://schemas.microsoft.com/office/drawing/2014/main" id="{D71E9CCC-C3AC-0F15-5AD3-B658A762F22B}"/>
                </a:ext>
              </a:extLst>
            </p:cNvPr>
            <p:cNvCxnSpPr>
              <a:stCxn id="89" idx="6"/>
            </p:cNvCxnSpPr>
            <p:nvPr/>
          </p:nvCxnSpPr>
          <p:spPr>
            <a:xfrm>
              <a:off x="3569229" y="3992110"/>
              <a:ext cx="1281171" cy="768734"/>
            </a:xfrm>
            <a:prstGeom prst="bentConnector3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왼쪽 중괄호 93">
              <a:extLst>
                <a:ext uri="{FF2B5EF4-FFF2-40B4-BE49-F238E27FC236}">
                  <a16:creationId xmlns:a16="http://schemas.microsoft.com/office/drawing/2014/main" id="{FF832B91-BA14-8883-8073-E4E4D91F1F60}"/>
                </a:ext>
              </a:extLst>
            </p:cNvPr>
            <p:cNvSpPr/>
            <p:nvPr/>
          </p:nvSpPr>
          <p:spPr>
            <a:xfrm>
              <a:off x="2206282" y="3194161"/>
              <a:ext cx="430932" cy="790000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E9FF3077-21D9-8FAB-5A16-E34D59525952}"/>
                </a:ext>
              </a:extLst>
            </p:cNvPr>
            <p:cNvCxnSpPr>
              <a:stCxn id="94" idx="1"/>
            </p:cNvCxnSpPr>
            <p:nvPr/>
          </p:nvCxnSpPr>
          <p:spPr>
            <a:xfrm flipH="1">
              <a:off x="1228691" y="3589161"/>
              <a:ext cx="977591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86E48834-B5E2-C560-C4B8-631853434639}"/>
                </a:ext>
              </a:extLst>
            </p:cNvPr>
            <p:cNvCxnSpPr>
              <a:stCxn id="90" idx="0"/>
            </p:cNvCxnSpPr>
            <p:nvPr/>
          </p:nvCxnSpPr>
          <p:spPr>
            <a:xfrm flipV="1">
              <a:off x="2731276" y="2849078"/>
              <a:ext cx="638193" cy="232052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AF943C17-D69B-B0FE-80B3-F02043CEED3F}"/>
                </a:ext>
              </a:extLst>
            </p:cNvPr>
            <p:cNvCxnSpPr>
              <a:stCxn id="91" idx="0"/>
              <a:endCxn id="89" idx="0"/>
            </p:cNvCxnSpPr>
            <p:nvPr/>
          </p:nvCxnSpPr>
          <p:spPr>
            <a:xfrm>
              <a:off x="2731276" y="3889298"/>
              <a:ext cx="738073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0DFE5F65-6D1A-27D2-ED3F-7473ACCB5927}"/>
              </a:ext>
            </a:extLst>
          </p:cNvPr>
          <p:cNvSpPr txBox="1"/>
          <p:nvPr/>
        </p:nvSpPr>
        <p:spPr>
          <a:xfrm>
            <a:off x="9116071" y="1861842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5V</a:t>
            </a:r>
            <a:endParaRPr lang="ko-KR" alt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23A9C154-6BA5-FA3E-7F3E-6EBF6C77439E}"/>
              </a:ext>
            </a:extLst>
          </p:cNvPr>
          <p:cNvSpPr txBox="1"/>
          <p:nvPr/>
        </p:nvSpPr>
        <p:spPr>
          <a:xfrm>
            <a:off x="9116071" y="3084267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3.3V</a:t>
            </a:r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006BCE3-8CB5-4691-2B66-EB02A7785117}"/>
              </a:ext>
            </a:extLst>
          </p:cNvPr>
          <p:cNvSpPr txBox="1"/>
          <p:nvPr/>
        </p:nvSpPr>
        <p:spPr>
          <a:xfrm>
            <a:off x="9657449" y="5399228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50 Ohm</a:t>
            </a:r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252ABE8-5E66-D007-BC61-6B83A21902E2}"/>
              </a:ext>
            </a:extLst>
          </p:cNvPr>
          <p:cNvSpPr txBox="1"/>
          <p:nvPr/>
        </p:nvSpPr>
        <p:spPr>
          <a:xfrm>
            <a:off x="7612415" y="4982718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Transceiver</a:t>
            </a:r>
            <a:endParaRPr lang="ko-KR" altLang="en-US"/>
          </a:p>
        </p:txBody>
      </p: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686AE1AC-5763-F0D1-C4E2-E960BEDFE720}"/>
              </a:ext>
            </a:extLst>
          </p:cNvPr>
          <p:cNvGrpSpPr/>
          <p:nvPr/>
        </p:nvGrpSpPr>
        <p:grpSpPr>
          <a:xfrm>
            <a:off x="8673366" y="5515036"/>
            <a:ext cx="529606" cy="339153"/>
            <a:chOff x="8284591" y="5969565"/>
            <a:chExt cx="529606" cy="339153"/>
          </a:xfrm>
        </p:grpSpPr>
        <p:sp>
          <p:nvSpPr>
            <p:cNvPr id="104" name="이등변 삼각형 103">
              <a:extLst>
                <a:ext uri="{FF2B5EF4-FFF2-40B4-BE49-F238E27FC236}">
                  <a16:creationId xmlns:a16="http://schemas.microsoft.com/office/drawing/2014/main" id="{EBF357B9-4D46-ABBF-CA0B-11F34BC4E8AE}"/>
                </a:ext>
              </a:extLst>
            </p:cNvPr>
            <p:cNvSpPr/>
            <p:nvPr/>
          </p:nvSpPr>
          <p:spPr>
            <a:xfrm>
              <a:off x="8376047" y="5969565"/>
              <a:ext cx="389498" cy="339153"/>
            </a:xfrm>
            <a:prstGeom prst="triangl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74401C81-B18A-764D-D7F6-4AEA75855CCC}"/>
                </a:ext>
              </a:extLst>
            </p:cNvPr>
            <p:cNvCxnSpPr>
              <a:cxnSpLocks/>
            </p:cNvCxnSpPr>
            <p:nvPr/>
          </p:nvCxnSpPr>
          <p:spPr>
            <a:xfrm>
              <a:off x="8284591" y="5969565"/>
              <a:ext cx="529606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5" name="연결선: 꺾임 114">
            <a:extLst>
              <a:ext uri="{FF2B5EF4-FFF2-40B4-BE49-F238E27FC236}">
                <a16:creationId xmlns:a16="http://schemas.microsoft.com/office/drawing/2014/main" id="{907F5142-D816-86B7-CAAE-03E57A7F34B3}"/>
              </a:ext>
            </a:extLst>
          </p:cNvPr>
          <p:cNvCxnSpPr>
            <a:cxnSpLocks/>
            <a:stCxn id="104" idx="0"/>
          </p:cNvCxnSpPr>
          <p:nvPr/>
        </p:nvCxnSpPr>
        <p:spPr>
          <a:xfrm rot="5400000" flipH="1" flipV="1">
            <a:off x="8339960" y="4480141"/>
            <a:ext cx="1654507" cy="415285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이등변 삼각형 115">
            <a:extLst>
              <a:ext uri="{FF2B5EF4-FFF2-40B4-BE49-F238E27FC236}">
                <a16:creationId xmlns:a16="http://schemas.microsoft.com/office/drawing/2014/main" id="{91341008-06F0-E599-E9C2-9C15116DAF15}"/>
              </a:ext>
            </a:extLst>
          </p:cNvPr>
          <p:cNvSpPr/>
          <p:nvPr/>
        </p:nvSpPr>
        <p:spPr>
          <a:xfrm rot="10800000">
            <a:off x="8782515" y="6249987"/>
            <a:ext cx="389498" cy="339153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7" name="연결선: 꺾임 116">
            <a:extLst>
              <a:ext uri="{FF2B5EF4-FFF2-40B4-BE49-F238E27FC236}">
                <a16:creationId xmlns:a16="http://schemas.microsoft.com/office/drawing/2014/main" id="{F031F008-D32B-943E-1EBD-B3D96C8F1015}"/>
              </a:ext>
            </a:extLst>
          </p:cNvPr>
          <p:cNvCxnSpPr>
            <a:cxnSpLocks/>
            <a:endCxn id="116" idx="3"/>
          </p:cNvCxnSpPr>
          <p:nvPr/>
        </p:nvCxnSpPr>
        <p:spPr>
          <a:xfrm rot="5400000">
            <a:off x="8782728" y="6054954"/>
            <a:ext cx="389570" cy="497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D0267CDE-3516-131F-02CC-89F3174F98A3}"/>
              </a:ext>
            </a:extLst>
          </p:cNvPr>
          <p:cNvSpPr txBox="1"/>
          <p:nvPr/>
        </p:nvSpPr>
        <p:spPr>
          <a:xfrm>
            <a:off x="7413055" y="5399228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ESD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5690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C43CDA-5947-AB6E-E59B-443D08BB1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Current Process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37D96B-38F2-5FCF-24A0-BF64177D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C0A590-AD65-D679-20AC-8D86070F3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5</a:t>
            </a:fld>
            <a:endParaRPr kumimoji="1" lang="ko-Kore-KR" altLang="en-US"/>
          </a:p>
        </p:txBody>
      </p:sp>
      <p:pic>
        <p:nvPicPr>
          <p:cNvPr id="7" name="그림 6" descr="텍스트, 디스플레이, 스크린샷, 전자제품이(가) 표시된 사진&#10;&#10;자동 생성된 설명">
            <a:extLst>
              <a:ext uri="{FF2B5EF4-FFF2-40B4-BE49-F238E27FC236}">
                <a16:creationId xmlns:a16="http://schemas.microsoft.com/office/drawing/2014/main" id="{88311C6F-0F7A-8B3C-5304-321F027A1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474" y="1249950"/>
            <a:ext cx="5415052" cy="512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483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09E466-1A19-1F0F-26C3-EF6152A5D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VCC Separation due to Current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48DB89-A36F-BDFB-5532-7A1F9FC1C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44EF4B-7A2B-B83F-F8B0-15C1D5FB1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6</a:t>
            </a:fld>
            <a:endParaRPr kumimoji="1" lang="ko-Kore-KR" altLang="en-US"/>
          </a:p>
        </p:txBody>
      </p:sp>
      <p:pic>
        <p:nvPicPr>
          <p:cNvPr id="7" name="그림 6" descr="회로, 전자 공학, 전자제품, 전자 부품이(가) 표시된 사진&#10;&#10;자동 생성된 설명">
            <a:extLst>
              <a:ext uri="{FF2B5EF4-FFF2-40B4-BE49-F238E27FC236}">
                <a16:creationId xmlns:a16="http://schemas.microsoft.com/office/drawing/2014/main" id="{5D3BB2DE-177D-710A-D066-E70A6B82C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425" y="1288250"/>
            <a:ext cx="5719149" cy="505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23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8B965-E01E-7FD2-7E32-62D24A505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GND Seperation</a:t>
            </a:r>
            <a:endParaRPr lang="ko-KR" altLang="en-US"/>
          </a:p>
        </p:txBody>
      </p:sp>
      <p:pic>
        <p:nvPicPr>
          <p:cNvPr id="7" name="내용 개체 틀 6" descr="회로, 전자 공학, 전자제품, 스크린샷이(가) 표시된 사진&#10;&#10;자동 생성된 설명">
            <a:extLst>
              <a:ext uri="{FF2B5EF4-FFF2-40B4-BE49-F238E27FC236}">
                <a16:creationId xmlns:a16="http://schemas.microsoft.com/office/drawing/2014/main" id="{2A1BD67F-18C5-C773-C233-A4EBDDCD8B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1573" y="1227138"/>
            <a:ext cx="5608853" cy="4949825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3CFEA6-1184-B371-DA69-487A9955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2572F4-407B-905B-161A-F15317666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89157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3F849-AF3E-C10E-A4BF-1DD967786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Termination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4FAA04-A091-F537-094E-9A31A2A0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784E3FC-54D0-081D-F53C-D5D5D4619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8</a:t>
            </a:fld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7C0CBCB-6017-DD11-3D3E-BDDCC39C0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331" y="1242663"/>
            <a:ext cx="8207337" cy="533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191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5D72E9-7474-8B3A-BBE3-32C01BF5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In 3D</a:t>
            </a:r>
            <a:endParaRPr lang="ko-KR" altLang="en-US"/>
          </a:p>
        </p:txBody>
      </p:sp>
      <p:pic>
        <p:nvPicPr>
          <p:cNvPr id="7" name="내용 개체 틀 6" descr="스크린샷, 그래픽 소프트웨어, 멀티미디어 소프트웨어, 사각형이(가) 표시된 사진&#10;&#10;자동 생성된 설명">
            <a:extLst>
              <a:ext uri="{FF2B5EF4-FFF2-40B4-BE49-F238E27FC236}">
                <a16:creationId xmlns:a16="http://schemas.microsoft.com/office/drawing/2014/main" id="{6919C3A3-3028-EE1A-72DB-532DBA07D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9242" y="1174282"/>
            <a:ext cx="9973515" cy="5305145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C32297-7BB1-B985-C8D6-148455A73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94B707-19DD-831E-890D-E4C56BE75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4470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1237</TotalTime>
  <Words>177</Words>
  <Application>Microsoft Office PowerPoint</Application>
  <PresentationFormat>와이드스크린</PresentationFormat>
  <Paragraphs>69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Tahoma</vt:lpstr>
      <vt:lpstr>Verdana</vt:lpstr>
      <vt:lpstr>Office 테마</vt:lpstr>
      <vt:lpstr>PMOD2BNC</vt:lpstr>
      <vt:lpstr>Used Tools &amp; Referenced board</vt:lpstr>
      <vt:lpstr>Difference</vt:lpstr>
      <vt:lpstr>Simplified Architecture</vt:lpstr>
      <vt:lpstr>Current Process</vt:lpstr>
      <vt:lpstr>VCC Separation due to Current</vt:lpstr>
      <vt:lpstr>GND Seperation</vt:lpstr>
      <vt:lpstr>Termination</vt:lpstr>
      <vt:lpstr>In 3D</vt:lpstr>
      <vt:lpstr>In 3D</vt:lpstr>
      <vt:lpstr>ToDo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박정현</dc:creator>
  <cp:lastModifiedBy>Park Jeonghyun</cp:lastModifiedBy>
  <cp:revision>125</cp:revision>
  <dcterms:created xsi:type="dcterms:W3CDTF">2020-03-24T05:37:31Z</dcterms:created>
  <dcterms:modified xsi:type="dcterms:W3CDTF">2023-07-04T06:20:12Z</dcterms:modified>
</cp:coreProperties>
</file>

<file path=docProps/thumbnail.jpeg>
</file>